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98" r:id="rId5"/>
    <p:sldId id="283" r:id="rId6"/>
    <p:sldId id="297" r:id="rId7"/>
    <p:sldId id="292" r:id="rId8"/>
    <p:sldId id="284" r:id="rId9"/>
    <p:sldId id="293" r:id="rId10"/>
    <p:sldId id="294" r:id="rId11"/>
    <p:sldId id="295" r:id="rId12"/>
    <p:sldId id="285" r:id="rId13"/>
    <p:sldId id="296" r:id="rId14"/>
    <p:sldId id="25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12" autoAdjust="0"/>
  </p:normalViewPr>
  <p:slideViewPr>
    <p:cSldViewPr snapToGrid="0">
      <p:cViewPr varScale="1">
        <p:scale>
          <a:sx n="75" d="100"/>
          <a:sy n="75" d="100"/>
        </p:scale>
        <p:origin x="974" y="53"/>
      </p:cViewPr>
      <p:guideLst/>
    </p:cSldViewPr>
  </p:slideViewPr>
  <p:outlineViewPr>
    <p:cViewPr>
      <p:scale>
        <a:sx n="33" d="100"/>
        <a:sy n="33" d="100"/>
      </p:scale>
      <p:origin x="0" y="-9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-0.11615923344937455"/>
                  <c:y val="-0.1400252328934865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864166572989867"/>
                  <c:y val="-0.15145586415009771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9525299079784011E-2"/>
                  <c:y val="0.28576578141527864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8.1787666114047294E-2"/>
                  <c:y val="0.2286126251322228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1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Revenue</a:t>
            </a:r>
            <a:r>
              <a:rPr lang="en-US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Over Time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00041416"/>
        <c:axId val="1000041744"/>
      </c:line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F58834-AEE5-48EA-A41C-FF32191C132D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DE13C7B-04B4-4793-A03D-2E378AD14A95}">
      <dgm:prSet custT="1"/>
      <dgm:spPr/>
      <dgm:t>
        <a:bodyPr/>
        <a:lstStyle/>
        <a:p>
          <a:r>
            <a:rPr lang="en-US" sz="1400" dirty="0"/>
            <a:t>Project By:</a:t>
          </a:r>
        </a:p>
      </dgm:t>
    </dgm:pt>
    <dgm:pt modelId="{ECFECF7F-8297-4AD6-90C2-DD05EBD800CA}" type="parTrans" cxnId="{526334B1-0E62-4C9B-BE7F-60D0FE0DCC28}">
      <dgm:prSet/>
      <dgm:spPr/>
      <dgm:t>
        <a:bodyPr/>
        <a:lstStyle/>
        <a:p>
          <a:endParaRPr lang="en-US"/>
        </a:p>
      </dgm:t>
    </dgm:pt>
    <dgm:pt modelId="{AE8DF8C0-F652-45BE-BFED-4FAE3EA21CDE}" type="sibTrans" cxnId="{526334B1-0E62-4C9B-BE7F-60D0FE0DCC28}">
      <dgm:prSet/>
      <dgm:spPr/>
      <dgm:t>
        <a:bodyPr/>
        <a:lstStyle/>
        <a:p>
          <a:endParaRPr lang="en-US"/>
        </a:p>
      </dgm:t>
    </dgm:pt>
    <dgm:pt modelId="{75A4B752-3313-428D-9A56-E3E824C00719}">
      <dgm:prSet custT="1"/>
      <dgm:spPr/>
      <dgm:t>
        <a:bodyPr/>
        <a:lstStyle/>
        <a:p>
          <a:r>
            <a:rPr lang="en-US" sz="1200" dirty="0"/>
            <a:t>Carly Osborne</a:t>
          </a:r>
        </a:p>
      </dgm:t>
    </dgm:pt>
    <dgm:pt modelId="{DEB2BD86-8425-4369-A5D6-D4EDE9912BE0}" type="parTrans" cxnId="{8D359A04-3932-44E0-9603-2BC0917D13A4}">
      <dgm:prSet/>
      <dgm:spPr/>
      <dgm:t>
        <a:bodyPr/>
        <a:lstStyle/>
        <a:p>
          <a:endParaRPr lang="en-US"/>
        </a:p>
      </dgm:t>
    </dgm:pt>
    <dgm:pt modelId="{F2A43514-F1FF-44FF-90D9-C6102C456B84}" type="sibTrans" cxnId="{8D359A04-3932-44E0-9603-2BC0917D13A4}">
      <dgm:prSet/>
      <dgm:spPr/>
      <dgm:t>
        <a:bodyPr/>
        <a:lstStyle/>
        <a:p>
          <a:endParaRPr lang="en-US"/>
        </a:p>
      </dgm:t>
    </dgm:pt>
    <dgm:pt modelId="{8E61FB89-5913-4A3A-8EE6-3B7CFD56B036}">
      <dgm:prSet custT="1"/>
      <dgm:spPr/>
      <dgm:t>
        <a:bodyPr/>
        <a:lstStyle/>
        <a:p>
          <a:r>
            <a:rPr lang="en-US" sz="1200" dirty="0"/>
            <a:t>Evan Johnson</a:t>
          </a:r>
        </a:p>
      </dgm:t>
    </dgm:pt>
    <dgm:pt modelId="{06B18147-E048-4ADE-AA67-F4146E1D9572}" type="parTrans" cxnId="{2AE0D6B5-14EA-4079-B0ED-65949BA64E86}">
      <dgm:prSet/>
      <dgm:spPr/>
      <dgm:t>
        <a:bodyPr/>
        <a:lstStyle/>
        <a:p>
          <a:endParaRPr lang="en-US"/>
        </a:p>
      </dgm:t>
    </dgm:pt>
    <dgm:pt modelId="{95DB2F1C-B13E-4E51-8494-5F65DC7C468C}" type="sibTrans" cxnId="{2AE0D6B5-14EA-4079-B0ED-65949BA64E86}">
      <dgm:prSet/>
      <dgm:spPr/>
      <dgm:t>
        <a:bodyPr/>
        <a:lstStyle/>
        <a:p>
          <a:endParaRPr lang="en-US"/>
        </a:p>
      </dgm:t>
    </dgm:pt>
    <dgm:pt modelId="{D475A3A2-1687-4017-9B29-C73FA27C65E2}">
      <dgm:prSet custT="1"/>
      <dgm:spPr>
        <a:solidFill>
          <a:schemeClr val="accent4">
            <a:lumMod val="50000"/>
          </a:schemeClr>
        </a:solidFill>
      </dgm:spPr>
      <dgm:t>
        <a:bodyPr/>
        <a:lstStyle/>
        <a:p>
          <a:r>
            <a:rPr lang="en-US" sz="1200" dirty="0"/>
            <a:t>Mohamed </a:t>
          </a:r>
          <a:r>
            <a:rPr lang="en-US" sz="1200" dirty="0" err="1"/>
            <a:t>Bedreddine</a:t>
          </a:r>
          <a:endParaRPr lang="en-US" sz="1200" dirty="0"/>
        </a:p>
      </dgm:t>
    </dgm:pt>
    <dgm:pt modelId="{58DDD4EF-6363-442B-ACB9-3F82C2CF477B}" type="parTrans" cxnId="{83209A15-A0B2-4348-8023-0E0C05F7E00F}">
      <dgm:prSet/>
      <dgm:spPr/>
      <dgm:t>
        <a:bodyPr/>
        <a:lstStyle/>
        <a:p>
          <a:endParaRPr lang="en-US"/>
        </a:p>
      </dgm:t>
    </dgm:pt>
    <dgm:pt modelId="{58830E12-F9A1-4FCB-8BBF-33CAB7791426}" type="sibTrans" cxnId="{83209A15-A0B2-4348-8023-0E0C05F7E00F}">
      <dgm:prSet/>
      <dgm:spPr/>
      <dgm:t>
        <a:bodyPr/>
        <a:lstStyle/>
        <a:p>
          <a:endParaRPr lang="en-US"/>
        </a:p>
      </dgm:t>
    </dgm:pt>
    <dgm:pt modelId="{5F20150B-C907-4119-B4A9-AF528CC5AEA4}">
      <dgm:prSet custT="1"/>
      <dgm:spPr>
        <a:solidFill>
          <a:srgbClr val="C00000"/>
        </a:solidFill>
      </dgm:spPr>
      <dgm:t>
        <a:bodyPr/>
        <a:lstStyle/>
        <a:p>
          <a:r>
            <a:rPr lang="en-US" sz="1200" dirty="0"/>
            <a:t>Rima Philip</a:t>
          </a:r>
        </a:p>
      </dgm:t>
    </dgm:pt>
    <dgm:pt modelId="{3D7999BC-BE74-42C7-B9EB-BA1F1B14DCF6}" type="parTrans" cxnId="{E0C03598-E055-4190-871D-03E4A9A9385E}">
      <dgm:prSet/>
      <dgm:spPr/>
      <dgm:t>
        <a:bodyPr/>
        <a:lstStyle/>
        <a:p>
          <a:endParaRPr lang="en-US"/>
        </a:p>
      </dgm:t>
    </dgm:pt>
    <dgm:pt modelId="{6659DB49-5FB6-42D1-B774-9C3F0A644F70}" type="sibTrans" cxnId="{E0C03598-E055-4190-871D-03E4A9A9385E}">
      <dgm:prSet/>
      <dgm:spPr/>
      <dgm:t>
        <a:bodyPr/>
        <a:lstStyle/>
        <a:p>
          <a:endParaRPr lang="en-US"/>
        </a:p>
      </dgm:t>
    </dgm:pt>
    <dgm:pt modelId="{FEA4FBFC-4540-41B5-AF54-42677842587A}">
      <dgm:prSet custT="1"/>
      <dgm:spPr/>
      <dgm:t>
        <a:bodyPr/>
        <a:lstStyle/>
        <a:p>
          <a:r>
            <a:rPr lang="en-US" sz="1200" dirty="0"/>
            <a:t>Alex Chao</a:t>
          </a:r>
        </a:p>
      </dgm:t>
    </dgm:pt>
    <dgm:pt modelId="{5071354B-7995-4804-AEF3-7D82DFA1670E}" type="parTrans" cxnId="{D4F91EEC-7DE2-41F0-8B57-EE45A2C96AA1}">
      <dgm:prSet/>
      <dgm:spPr/>
      <dgm:t>
        <a:bodyPr/>
        <a:lstStyle/>
        <a:p>
          <a:endParaRPr lang="en-US"/>
        </a:p>
      </dgm:t>
    </dgm:pt>
    <dgm:pt modelId="{20ED5F97-0B37-4C9E-853E-8AE1FE90DAD6}" type="sibTrans" cxnId="{D4F91EEC-7DE2-41F0-8B57-EE45A2C96AA1}">
      <dgm:prSet/>
      <dgm:spPr/>
      <dgm:t>
        <a:bodyPr/>
        <a:lstStyle/>
        <a:p>
          <a:endParaRPr lang="en-US"/>
        </a:p>
      </dgm:t>
    </dgm:pt>
    <dgm:pt modelId="{7EA45D6F-5F32-4035-BCB2-50267699C1D6}" type="pres">
      <dgm:prSet presAssocID="{E3F58834-AEE5-48EA-A41C-FF32191C132D}" presName="linear" presStyleCnt="0">
        <dgm:presLayoutVars>
          <dgm:animLvl val="lvl"/>
          <dgm:resizeHandles val="exact"/>
        </dgm:presLayoutVars>
      </dgm:prSet>
      <dgm:spPr/>
    </dgm:pt>
    <dgm:pt modelId="{5C70905C-0460-43B7-A667-7591B4CDC105}" type="pres">
      <dgm:prSet presAssocID="{0DE13C7B-04B4-4793-A03D-2E378AD14A95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DC842E19-3C7C-4039-991C-D04A8A7AF844}" type="pres">
      <dgm:prSet presAssocID="{AE8DF8C0-F652-45BE-BFED-4FAE3EA21CDE}" presName="spacer" presStyleCnt="0"/>
      <dgm:spPr/>
    </dgm:pt>
    <dgm:pt modelId="{781F0CBD-D9AD-4B63-BD54-CC4F9FD65C41}" type="pres">
      <dgm:prSet presAssocID="{FEA4FBFC-4540-41B5-AF54-42677842587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F119E379-7E35-4014-A1F9-3DC3BC84B46F}" type="pres">
      <dgm:prSet presAssocID="{20ED5F97-0B37-4C9E-853E-8AE1FE90DAD6}" presName="spacer" presStyleCnt="0"/>
      <dgm:spPr/>
    </dgm:pt>
    <dgm:pt modelId="{9E49909F-2727-4628-864C-788DDEF33195}" type="pres">
      <dgm:prSet presAssocID="{75A4B752-3313-428D-9A56-E3E824C0071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FDF6659-8EE7-41B9-B7D0-5735C26B9398}" type="pres">
      <dgm:prSet presAssocID="{F2A43514-F1FF-44FF-90D9-C6102C456B84}" presName="spacer" presStyleCnt="0"/>
      <dgm:spPr/>
    </dgm:pt>
    <dgm:pt modelId="{D86D66AD-9925-4A9C-8178-81D721265349}" type="pres">
      <dgm:prSet presAssocID="{8E61FB89-5913-4A3A-8EE6-3B7CFD56B036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D44193BE-05FE-4163-B141-BA81336BE601}" type="pres">
      <dgm:prSet presAssocID="{95DB2F1C-B13E-4E51-8494-5F65DC7C468C}" presName="spacer" presStyleCnt="0"/>
      <dgm:spPr/>
    </dgm:pt>
    <dgm:pt modelId="{3BBAC657-72C5-4193-88B2-BF1F087E28D4}" type="pres">
      <dgm:prSet presAssocID="{D475A3A2-1687-4017-9B29-C73FA27C65E2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C61F73A-2FF1-4446-8384-8CF750FE8193}" type="pres">
      <dgm:prSet presAssocID="{58830E12-F9A1-4FCB-8BBF-33CAB7791426}" presName="spacer" presStyleCnt="0"/>
      <dgm:spPr/>
    </dgm:pt>
    <dgm:pt modelId="{33AE8B7A-C9D0-4D84-A90D-9D078FB27AFC}" type="pres">
      <dgm:prSet presAssocID="{5F20150B-C907-4119-B4A9-AF528CC5AEA4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043EA402-2DCE-47F8-AA56-0DED753C8C79}" type="presOf" srcId="{75A4B752-3313-428D-9A56-E3E824C00719}" destId="{9E49909F-2727-4628-864C-788DDEF33195}" srcOrd="0" destOrd="0" presId="urn:microsoft.com/office/officeart/2005/8/layout/vList2"/>
    <dgm:cxn modelId="{8D359A04-3932-44E0-9603-2BC0917D13A4}" srcId="{E3F58834-AEE5-48EA-A41C-FF32191C132D}" destId="{75A4B752-3313-428D-9A56-E3E824C00719}" srcOrd="2" destOrd="0" parTransId="{DEB2BD86-8425-4369-A5D6-D4EDE9912BE0}" sibTransId="{F2A43514-F1FF-44FF-90D9-C6102C456B84}"/>
    <dgm:cxn modelId="{83209A15-A0B2-4348-8023-0E0C05F7E00F}" srcId="{E3F58834-AEE5-48EA-A41C-FF32191C132D}" destId="{D475A3A2-1687-4017-9B29-C73FA27C65E2}" srcOrd="4" destOrd="0" parTransId="{58DDD4EF-6363-442B-ACB9-3F82C2CF477B}" sibTransId="{58830E12-F9A1-4FCB-8BBF-33CAB7791426}"/>
    <dgm:cxn modelId="{CAD48822-983F-43E5-8C2C-7090A96DDF0F}" type="presOf" srcId="{0DE13C7B-04B4-4793-A03D-2E378AD14A95}" destId="{5C70905C-0460-43B7-A667-7591B4CDC105}" srcOrd="0" destOrd="0" presId="urn:microsoft.com/office/officeart/2005/8/layout/vList2"/>
    <dgm:cxn modelId="{9D3FEE2B-87D5-4700-A5C9-C8DD94257DC4}" type="presOf" srcId="{8E61FB89-5913-4A3A-8EE6-3B7CFD56B036}" destId="{D86D66AD-9925-4A9C-8178-81D721265349}" srcOrd="0" destOrd="0" presId="urn:microsoft.com/office/officeart/2005/8/layout/vList2"/>
    <dgm:cxn modelId="{E903D933-18EB-49DA-AED3-699B018822CF}" type="presOf" srcId="{E3F58834-AEE5-48EA-A41C-FF32191C132D}" destId="{7EA45D6F-5F32-4035-BCB2-50267699C1D6}" srcOrd="0" destOrd="0" presId="urn:microsoft.com/office/officeart/2005/8/layout/vList2"/>
    <dgm:cxn modelId="{14229B4F-16B4-497F-843B-69D69AE872FF}" type="presOf" srcId="{5F20150B-C907-4119-B4A9-AF528CC5AEA4}" destId="{33AE8B7A-C9D0-4D84-A90D-9D078FB27AFC}" srcOrd="0" destOrd="0" presId="urn:microsoft.com/office/officeart/2005/8/layout/vList2"/>
    <dgm:cxn modelId="{E0C03598-E055-4190-871D-03E4A9A9385E}" srcId="{E3F58834-AEE5-48EA-A41C-FF32191C132D}" destId="{5F20150B-C907-4119-B4A9-AF528CC5AEA4}" srcOrd="5" destOrd="0" parTransId="{3D7999BC-BE74-42C7-B9EB-BA1F1B14DCF6}" sibTransId="{6659DB49-5FB6-42D1-B774-9C3F0A644F70}"/>
    <dgm:cxn modelId="{2B1145AD-E654-42D3-88FD-1B1C3726D019}" type="presOf" srcId="{FEA4FBFC-4540-41B5-AF54-42677842587A}" destId="{781F0CBD-D9AD-4B63-BD54-CC4F9FD65C41}" srcOrd="0" destOrd="0" presId="urn:microsoft.com/office/officeart/2005/8/layout/vList2"/>
    <dgm:cxn modelId="{526334B1-0E62-4C9B-BE7F-60D0FE0DCC28}" srcId="{E3F58834-AEE5-48EA-A41C-FF32191C132D}" destId="{0DE13C7B-04B4-4793-A03D-2E378AD14A95}" srcOrd="0" destOrd="0" parTransId="{ECFECF7F-8297-4AD6-90C2-DD05EBD800CA}" sibTransId="{AE8DF8C0-F652-45BE-BFED-4FAE3EA21CDE}"/>
    <dgm:cxn modelId="{2AE0D6B5-14EA-4079-B0ED-65949BA64E86}" srcId="{E3F58834-AEE5-48EA-A41C-FF32191C132D}" destId="{8E61FB89-5913-4A3A-8EE6-3B7CFD56B036}" srcOrd="3" destOrd="0" parTransId="{06B18147-E048-4ADE-AA67-F4146E1D9572}" sibTransId="{95DB2F1C-B13E-4E51-8494-5F65DC7C468C}"/>
    <dgm:cxn modelId="{A24ED2BD-BE43-499C-B875-0DAFDACD7230}" type="presOf" srcId="{D475A3A2-1687-4017-9B29-C73FA27C65E2}" destId="{3BBAC657-72C5-4193-88B2-BF1F087E28D4}" srcOrd="0" destOrd="0" presId="urn:microsoft.com/office/officeart/2005/8/layout/vList2"/>
    <dgm:cxn modelId="{D4F91EEC-7DE2-41F0-8B57-EE45A2C96AA1}" srcId="{E3F58834-AEE5-48EA-A41C-FF32191C132D}" destId="{FEA4FBFC-4540-41B5-AF54-42677842587A}" srcOrd="1" destOrd="0" parTransId="{5071354B-7995-4804-AEF3-7D82DFA1670E}" sibTransId="{20ED5F97-0B37-4C9E-853E-8AE1FE90DAD6}"/>
    <dgm:cxn modelId="{A6E4D92C-F46C-4830-993F-4CB144BAF1D4}" type="presParOf" srcId="{7EA45D6F-5F32-4035-BCB2-50267699C1D6}" destId="{5C70905C-0460-43B7-A667-7591B4CDC105}" srcOrd="0" destOrd="0" presId="urn:microsoft.com/office/officeart/2005/8/layout/vList2"/>
    <dgm:cxn modelId="{213A560C-26EA-4266-A933-9E52E89830D7}" type="presParOf" srcId="{7EA45D6F-5F32-4035-BCB2-50267699C1D6}" destId="{DC842E19-3C7C-4039-991C-D04A8A7AF844}" srcOrd="1" destOrd="0" presId="urn:microsoft.com/office/officeart/2005/8/layout/vList2"/>
    <dgm:cxn modelId="{043E4161-7C84-41B9-97D5-FF0EE91FFAFF}" type="presParOf" srcId="{7EA45D6F-5F32-4035-BCB2-50267699C1D6}" destId="{781F0CBD-D9AD-4B63-BD54-CC4F9FD65C41}" srcOrd="2" destOrd="0" presId="urn:microsoft.com/office/officeart/2005/8/layout/vList2"/>
    <dgm:cxn modelId="{79AFB125-A155-423F-B811-903B5EFC96E9}" type="presParOf" srcId="{7EA45D6F-5F32-4035-BCB2-50267699C1D6}" destId="{F119E379-7E35-4014-A1F9-3DC3BC84B46F}" srcOrd="3" destOrd="0" presId="urn:microsoft.com/office/officeart/2005/8/layout/vList2"/>
    <dgm:cxn modelId="{F1B8AB9F-8B70-4E0D-ABB4-8BE4EB54B4E8}" type="presParOf" srcId="{7EA45D6F-5F32-4035-BCB2-50267699C1D6}" destId="{9E49909F-2727-4628-864C-788DDEF33195}" srcOrd="4" destOrd="0" presId="urn:microsoft.com/office/officeart/2005/8/layout/vList2"/>
    <dgm:cxn modelId="{30DDFCA9-EBE3-4935-BDB5-2839BC4801BF}" type="presParOf" srcId="{7EA45D6F-5F32-4035-BCB2-50267699C1D6}" destId="{7FDF6659-8EE7-41B9-B7D0-5735C26B9398}" srcOrd="5" destOrd="0" presId="urn:microsoft.com/office/officeart/2005/8/layout/vList2"/>
    <dgm:cxn modelId="{9FABA654-4A06-4D89-8BE6-A9A11FFC52A5}" type="presParOf" srcId="{7EA45D6F-5F32-4035-BCB2-50267699C1D6}" destId="{D86D66AD-9925-4A9C-8178-81D721265349}" srcOrd="6" destOrd="0" presId="urn:microsoft.com/office/officeart/2005/8/layout/vList2"/>
    <dgm:cxn modelId="{D0827AD0-FE26-4797-BB6D-710EF59BB23E}" type="presParOf" srcId="{7EA45D6F-5F32-4035-BCB2-50267699C1D6}" destId="{D44193BE-05FE-4163-B141-BA81336BE601}" srcOrd="7" destOrd="0" presId="urn:microsoft.com/office/officeart/2005/8/layout/vList2"/>
    <dgm:cxn modelId="{0CE3EB2A-B54A-4489-8618-90E32CDD57BA}" type="presParOf" srcId="{7EA45D6F-5F32-4035-BCB2-50267699C1D6}" destId="{3BBAC657-72C5-4193-88B2-BF1F087E28D4}" srcOrd="8" destOrd="0" presId="urn:microsoft.com/office/officeart/2005/8/layout/vList2"/>
    <dgm:cxn modelId="{E9E655CD-41E2-4CE8-9020-FF7158601795}" type="presParOf" srcId="{7EA45D6F-5F32-4035-BCB2-50267699C1D6}" destId="{DC61F73A-2FF1-4446-8384-8CF750FE8193}" srcOrd="9" destOrd="0" presId="urn:microsoft.com/office/officeart/2005/8/layout/vList2"/>
    <dgm:cxn modelId="{939FBCFD-1D20-4E1A-AA15-0E74996AE0BC}" type="presParOf" srcId="{7EA45D6F-5F32-4035-BCB2-50267699C1D6}" destId="{33AE8B7A-C9D0-4D84-A90D-9D078FB27AFC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70905C-0460-43B7-A667-7591B4CDC105}">
      <dsp:nvSpPr>
        <dsp:cNvPr id="0" name=""/>
        <dsp:cNvSpPr/>
      </dsp:nvSpPr>
      <dsp:spPr>
        <a:xfrm>
          <a:off x="0" y="26578"/>
          <a:ext cx="1699554" cy="3744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Project By:</a:t>
          </a:r>
        </a:p>
      </dsp:txBody>
      <dsp:txXfrm>
        <a:off x="18277" y="44855"/>
        <a:ext cx="1663000" cy="337846"/>
      </dsp:txXfrm>
    </dsp:sp>
    <dsp:sp modelId="{781F0CBD-D9AD-4B63-BD54-CC4F9FD65C41}">
      <dsp:nvSpPr>
        <dsp:cNvPr id="0" name=""/>
        <dsp:cNvSpPr/>
      </dsp:nvSpPr>
      <dsp:spPr>
        <a:xfrm>
          <a:off x="0" y="458578"/>
          <a:ext cx="1699554" cy="374400"/>
        </a:xfrm>
        <a:prstGeom prst="roundRect">
          <a:avLst/>
        </a:prstGeom>
        <a:gradFill rotWithShape="0">
          <a:gsLst>
            <a:gs pos="0">
              <a:schemeClr val="accent5">
                <a:hueOff val="-2809517"/>
                <a:satOff val="6821"/>
                <a:lumOff val="658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809517"/>
                <a:satOff val="6821"/>
                <a:lumOff val="658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809517"/>
                <a:satOff val="6821"/>
                <a:lumOff val="658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Alex Chao</a:t>
          </a:r>
        </a:p>
      </dsp:txBody>
      <dsp:txXfrm>
        <a:off x="18277" y="476855"/>
        <a:ext cx="1663000" cy="337846"/>
      </dsp:txXfrm>
    </dsp:sp>
    <dsp:sp modelId="{9E49909F-2727-4628-864C-788DDEF33195}">
      <dsp:nvSpPr>
        <dsp:cNvPr id="0" name=""/>
        <dsp:cNvSpPr/>
      </dsp:nvSpPr>
      <dsp:spPr>
        <a:xfrm>
          <a:off x="0" y="890578"/>
          <a:ext cx="1699554" cy="374400"/>
        </a:xfrm>
        <a:prstGeom prst="roundRect">
          <a:avLst/>
        </a:prstGeom>
        <a:gradFill rotWithShape="0">
          <a:gsLst>
            <a:gs pos="0">
              <a:schemeClr val="accent5">
                <a:hueOff val="-5619035"/>
                <a:satOff val="13642"/>
                <a:lumOff val="1317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619035"/>
                <a:satOff val="13642"/>
                <a:lumOff val="1317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619035"/>
                <a:satOff val="13642"/>
                <a:lumOff val="1317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Carly Osborne</a:t>
          </a:r>
        </a:p>
      </dsp:txBody>
      <dsp:txXfrm>
        <a:off x="18277" y="908855"/>
        <a:ext cx="1663000" cy="337846"/>
      </dsp:txXfrm>
    </dsp:sp>
    <dsp:sp modelId="{D86D66AD-9925-4A9C-8178-81D721265349}">
      <dsp:nvSpPr>
        <dsp:cNvPr id="0" name=""/>
        <dsp:cNvSpPr/>
      </dsp:nvSpPr>
      <dsp:spPr>
        <a:xfrm>
          <a:off x="0" y="1322578"/>
          <a:ext cx="1699554" cy="374400"/>
        </a:xfrm>
        <a:prstGeom prst="roundRect">
          <a:avLst/>
        </a:prstGeom>
        <a:gradFill rotWithShape="0">
          <a:gsLst>
            <a:gs pos="0">
              <a:schemeClr val="accent5">
                <a:hueOff val="-8428553"/>
                <a:satOff val="20463"/>
                <a:lumOff val="1976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428553"/>
                <a:satOff val="20463"/>
                <a:lumOff val="1976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428553"/>
                <a:satOff val="20463"/>
                <a:lumOff val="1976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Evan Johnson</a:t>
          </a:r>
        </a:p>
      </dsp:txBody>
      <dsp:txXfrm>
        <a:off x="18277" y="1340855"/>
        <a:ext cx="1663000" cy="337846"/>
      </dsp:txXfrm>
    </dsp:sp>
    <dsp:sp modelId="{3BBAC657-72C5-4193-88B2-BF1F087E28D4}">
      <dsp:nvSpPr>
        <dsp:cNvPr id="0" name=""/>
        <dsp:cNvSpPr/>
      </dsp:nvSpPr>
      <dsp:spPr>
        <a:xfrm>
          <a:off x="0" y="1754578"/>
          <a:ext cx="1699554" cy="374400"/>
        </a:xfrm>
        <a:prstGeom prst="roundRect">
          <a:avLst/>
        </a:prstGeom>
        <a:solidFill>
          <a:schemeClr val="accent4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Mohamed </a:t>
          </a:r>
          <a:r>
            <a:rPr lang="en-US" sz="1200" kern="1200" dirty="0" err="1"/>
            <a:t>Bedreddine</a:t>
          </a:r>
          <a:endParaRPr lang="en-US" sz="1200" kern="1200" dirty="0"/>
        </a:p>
      </dsp:txBody>
      <dsp:txXfrm>
        <a:off x="18277" y="1772855"/>
        <a:ext cx="1663000" cy="337846"/>
      </dsp:txXfrm>
    </dsp:sp>
    <dsp:sp modelId="{33AE8B7A-C9D0-4D84-A90D-9D078FB27AFC}">
      <dsp:nvSpPr>
        <dsp:cNvPr id="0" name=""/>
        <dsp:cNvSpPr/>
      </dsp:nvSpPr>
      <dsp:spPr>
        <a:xfrm>
          <a:off x="0" y="2186578"/>
          <a:ext cx="1699554" cy="374400"/>
        </a:xfrm>
        <a:prstGeom prst="roundRect">
          <a:avLst/>
        </a:prstGeom>
        <a:solidFill>
          <a:srgbClr val="C0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Rima Philip</a:t>
          </a:r>
        </a:p>
      </dsp:txBody>
      <dsp:txXfrm>
        <a:off x="18277" y="2204855"/>
        <a:ext cx="1663000" cy="3378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9/23/2019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Gross Domestic Product - or GDP - is simply the value of all the goods and services a country produces on a yearly basis. This number is normally calculated by a national government statistical agency. Each country calculates GDP independently, which makes sense since a lot of classified information is required in calculating this number.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Divide the GDP by the total population of a country and you have the GDP per capita.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arguably the most accepted method of determining a country's level of wealth. And as most of you know, a country's wealth is highly correlated to its happiness.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92941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57760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4B95064-E6BF-43CD-ACBD-6363E8D9B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4114627"/>
            <a:ext cx="5956300" cy="1095056"/>
          </a:xfrm>
          <a:solidFill>
            <a:schemeClr val="tx1">
              <a:alpha val="80000"/>
            </a:schemeClr>
          </a:solidFill>
        </p:spPr>
        <p:txBody>
          <a:bodyPr vert="horz" lIns="252000" tIns="180000" rIns="180000" bIns="180000" rtlCol="0">
            <a:noAutofit/>
          </a:bodyPr>
          <a:lstStyle>
            <a:lvl1pPr marL="0" indent="0" algn="l">
              <a:buNone/>
              <a:defRPr lang="en-US">
                <a:solidFill>
                  <a:schemeClr val="bg1"/>
                </a:solidFill>
              </a:defRPr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2563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08000"/>
            <a:ext cx="11328000" cy="5183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6207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E1E0B79-3CC8-4DCF-8AEC-AC43BC9A30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1886" y="1007250"/>
            <a:ext cx="5460114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5546508-E26C-46CD-8939-D20E71BF4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999" y="1007250"/>
            <a:ext cx="5448115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55533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016231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 descr="Accent bar right&#10;">
            <a:extLst>
              <a:ext uri="{FF2B5EF4-FFF2-40B4-BE49-F238E27FC236}">
                <a16:creationId xmlns:a16="http://schemas.microsoft.com/office/drawing/2014/main" id="{3E8A46E0-47C2-4441-B7DD-F621A80F1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1016231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902C307-6561-4E11-9899-1F34830AE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4128"/>
            <a:ext cx="5448115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CD73439B-6B1B-47C5-B2B0-409015FB33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2086" y="1224128"/>
            <a:ext cx="5447914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12AC6878-44C6-4445-A225-70C0DC482E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6" y="1955731"/>
            <a:ext cx="5447914" cy="42339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6D675DA8-374F-4915-973A-53612A41FF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1943031"/>
            <a:ext cx="5447914" cy="42466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53150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5B68CA9-AC4C-4D15-9BA1-A9F1AC560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B24D8A-D8A5-4F57-A260-A4CF75FCB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14327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E50A411-2E68-4F4D-B4BC-62E87C633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2FBF39A8-0BD5-48FD-9993-F595D4F72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063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B3A426-6D4A-4D91-ACD6-A2C25BAE44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64370" y="2033588"/>
            <a:ext cx="8863262" cy="2790825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72436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004335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B622-3B93-42C5-94AE-CEB2CFD05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7C3563-89B7-4C8E-B4D6-95218A437A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C06D1-FEC9-4DC0-96F5-390AD4FA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200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Imag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/>
          <a:lstStyle>
            <a:lvl1pPr algn="r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Imag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/>
          <a:lstStyle>
            <a:lvl1pPr algn="l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07689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15037"/>
            <a:ext cx="5472000" cy="33769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08214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12214"/>
            <a:ext cx="5472113" cy="337903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 descr="Accent block left">
            <a:extLst>
              <a:ext uri="{FF2B5EF4-FFF2-40B4-BE49-F238E27FC236}">
                <a16:creationId xmlns:a16="http://schemas.microsoft.com/office/drawing/2014/main" id="{BBC0CAF5-0DE6-4BEA-824E-124A54A76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210031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Rectangle 10" descr="Accent bar right&#10;">
            <a:extLst>
              <a:ext uri="{FF2B5EF4-FFF2-40B4-BE49-F238E27FC236}">
                <a16:creationId xmlns:a16="http://schemas.microsoft.com/office/drawing/2014/main" id="{ED008080-B2F5-441A-8B15-30AE86BBF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Thank You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10243100" y="6422491"/>
            <a:ext cx="1053900" cy="380860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r">
              <a:lnSpc>
                <a:spcPts val="1000"/>
              </a:lnSpc>
            </a:pPr>
            <a:r>
              <a:rPr lang="en-US" sz="2500" b="1" i="0" spc="-100" baseline="0" noProof="0" dirty="0">
                <a:solidFill>
                  <a:schemeClr val="accent1"/>
                </a:solidFill>
                <a:latin typeface="+mj-lt"/>
              </a:rPr>
              <a:t>TREY</a:t>
            </a:r>
            <a: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  <a:t> </a:t>
            </a:r>
            <a:b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</a:br>
            <a:r>
              <a:rPr lang="en-US" sz="1200" b="0" i="0" spc="14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research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6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3" r:id="rId18"/>
    <p:sldLayoutId id="2147483674" r:id="rId19"/>
    <p:sldLayoutId id="2147483654" r:id="rId20"/>
    <p:sldLayoutId id="2147483655" r:id="rId21"/>
    <p:sldLayoutId id="2147483675" r:id="rId22"/>
    <p:sldLayoutId id="2147483672" r:id="rId23"/>
    <p:sldLayoutId id="2147483676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0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A8A1CBA-9BB5-2246-9F4B-98EAD7C901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76281" y="-23779"/>
            <a:ext cx="9907541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88732" y="2441643"/>
            <a:ext cx="7426987" cy="1114279"/>
          </a:xfrm>
        </p:spPr>
        <p:txBody>
          <a:bodyPr/>
          <a:lstStyle/>
          <a:p>
            <a:r>
              <a:rPr lang="en-US" sz="5800" dirty="0"/>
              <a:t>The Pursuit of Happiness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4520" y="6272215"/>
            <a:ext cx="8359302" cy="580921"/>
          </a:xfrm>
        </p:spPr>
        <p:txBody>
          <a:bodyPr/>
          <a:lstStyle/>
          <a:p>
            <a:r>
              <a:rPr lang="en-US" dirty="0"/>
              <a:t>A data visualization project on the United Nations yearly World Happiness Report.</a:t>
            </a:r>
          </a:p>
        </p:txBody>
      </p: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86A6FE80-A99D-48FE-B423-7F408C04EC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3449064"/>
              </p:ext>
            </p:extLst>
          </p:nvPr>
        </p:nvGraphicFramePr>
        <p:xfrm>
          <a:off x="10284923" y="3968885"/>
          <a:ext cx="1699554" cy="25875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Placeholder 31" descr="hand clapping">
            <a:extLst>
              <a:ext uri="{FF2B5EF4-FFF2-40B4-BE49-F238E27FC236}">
                <a16:creationId xmlns:a16="http://schemas.microsoft.com/office/drawing/2014/main" id="{AAB6EE12-FEF8-FB41-A909-0DA61D7725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solidFill>
            <a:schemeClr val="tx1">
              <a:lumMod val="75000"/>
              <a:lumOff val="25000"/>
            </a:schemeClr>
          </a:solidFill>
        </p:spPr>
        <p:txBody>
          <a:bodyPr/>
          <a:lstStyle/>
          <a:p>
            <a:r>
              <a:rPr lang="en-US" dirty="0"/>
              <a:t>April Hansson</a:t>
            </a:r>
          </a:p>
        </p:txBody>
      </p:sp>
      <p:pic>
        <p:nvPicPr>
          <p:cNvPr id="8" name="Graphic 7" descr="User" title="Icon - Presenter Name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85495" y="400665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solidFill>
            <a:schemeClr val="tx1">
              <a:lumMod val="75000"/>
              <a:lumOff val="25000"/>
            </a:schemeClr>
          </a:solidFill>
        </p:spPr>
        <p:txBody>
          <a:bodyPr/>
          <a:lstStyle/>
          <a:p>
            <a:r>
              <a:rPr lang="en-US" dirty="0"/>
              <a:t>+1 23 987 6554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85495" y="435510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solidFill>
            <a:schemeClr val="tx1">
              <a:lumMod val="75000"/>
              <a:lumOff val="25000"/>
            </a:schemeClr>
          </a:solidFill>
        </p:spPr>
        <p:txBody>
          <a:bodyPr/>
          <a:lstStyle/>
          <a:p>
            <a:r>
              <a:rPr lang="en-US" dirty="0"/>
              <a:t>april@treyresearch.com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85495" y="4703551"/>
            <a:ext cx="218900" cy="218900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D8A1232-50A8-4535-AAF9-7F4180EAA0D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solidFill>
            <a:schemeClr val="tx1">
              <a:lumMod val="75000"/>
              <a:lumOff val="25000"/>
            </a:schemeClr>
          </a:solidFill>
        </p:spPr>
        <p:txBody>
          <a:bodyPr/>
          <a:lstStyle/>
          <a:p>
            <a:r>
              <a:rPr lang="en-US" dirty="0"/>
              <a:t>Trey Research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472552" y="5040763"/>
            <a:ext cx="244786" cy="244786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C54E2-35CD-4B4C-8AF6-A9BBA506FC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u="sng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Template Editing Instructions and Feedback</a:t>
            </a:r>
            <a:endParaRPr lang="en-US" u="sng" dirty="0">
              <a:solidFill>
                <a:srgbClr val="0070C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78354A-41D5-43F7-A38D-3C946669B3C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Changing World Happiness</a:t>
            </a:r>
          </a:p>
          <a:p>
            <a:r>
              <a:rPr lang="en-US" dirty="0"/>
              <a:t>World Happiness Report focuses on happiness and the community</a:t>
            </a:r>
          </a:p>
          <a:p>
            <a:r>
              <a:rPr lang="en-US" dirty="0"/>
              <a:t>How happiness has evolved over the past dozen years, with a focus on the technologies, social norms, conflicts and government policies that have driven those changes.</a:t>
            </a:r>
          </a:p>
          <a:p>
            <a:r>
              <a:rPr lang="en-US" dirty="0"/>
              <a:t>Countries are ranked each year based on a Happiness Index. This index rates the happiness of countries on a scale from 0 to 10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6096000" y="21074"/>
            <a:ext cx="5907932" cy="3938621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616028" y="376651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0681" y="3881336"/>
            <a:ext cx="6360267" cy="1084362"/>
          </a:xfrm>
        </p:spPr>
        <p:txBody>
          <a:bodyPr/>
          <a:lstStyle/>
          <a:p>
            <a:r>
              <a:rPr lang="en-US" sz="4000" dirty="0"/>
              <a:t>The World Happiness Report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130374" y="4973867"/>
            <a:ext cx="4920574" cy="1162800"/>
          </a:xfrm>
        </p:spPr>
        <p:txBody>
          <a:bodyPr/>
          <a:lstStyle/>
          <a:p>
            <a:r>
              <a:rPr lang="en-US" dirty="0"/>
              <a:t>A landmark survey of the state of </a:t>
            </a:r>
            <a:r>
              <a:rPr lang="en-US" b="1" dirty="0"/>
              <a:t>global happiness</a:t>
            </a:r>
            <a:r>
              <a:rPr lang="en-US" dirty="0"/>
              <a:t> that ranks 156 countries by how happy their citizens perceive themselves to be.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277982" y="216000"/>
            <a:ext cx="4779320" cy="6371351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876893"/>
            <a:ext cx="6641900" cy="866307"/>
          </a:xfrm>
        </p:spPr>
        <p:txBody>
          <a:bodyPr/>
          <a:lstStyle/>
          <a:p>
            <a:r>
              <a:rPr lang="en-US" dirty="0"/>
              <a:t>The factors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18334" y="2621281"/>
            <a:ext cx="6641626" cy="473071"/>
          </a:xfrm>
        </p:spPr>
        <p:txBody>
          <a:bodyPr/>
          <a:lstStyle/>
          <a:p>
            <a:r>
              <a:rPr lang="en-US" dirty="0"/>
              <a:t>What factors are used to measure the happiness index?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23840" y="3281680"/>
            <a:ext cx="6436160" cy="2910319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There are 6 main factors which are corelated:</a:t>
            </a:r>
          </a:p>
          <a:p>
            <a:r>
              <a:rPr lang="en-US" dirty="0"/>
              <a:t>GDP per capita</a:t>
            </a:r>
          </a:p>
          <a:p>
            <a:r>
              <a:rPr lang="en-US" dirty="0"/>
              <a:t>Family/Social Support</a:t>
            </a:r>
          </a:p>
          <a:p>
            <a:r>
              <a:rPr lang="en-US" dirty="0"/>
              <a:t>Healthy Life Expectancy</a:t>
            </a:r>
          </a:p>
          <a:p>
            <a:r>
              <a:rPr lang="en-US" dirty="0"/>
              <a:t>Freedom to make life choices</a:t>
            </a:r>
          </a:p>
          <a:p>
            <a:r>
              <a:rPr lang="en-US" dirty="0"/>
              <a:t>Generosity</a:t>
            </a:r>
          </a:p>
          <a:p>
            <a:r>
              <a:rPr lang="en-US" dirty="0"/>
              <a:t>Perceptions of corruption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Desk with computer, phone, books, etc.">
            <a:extLst>
              <a:ext uri="{FF2B5EF4-FFF2-40B4-BE49-F238E27FC236}">
                <a16:creationId xmlns:a16="http://schemas.microsoft.com/office/drawing/2014/main" id="{2E7ADBC3-DECA-9F4C-9289-9E43C72759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Dataset &amp; the Database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Extract-Transform-Load process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65E93D-09FF-42EE-B9DD-750638966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1800" y="210031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442934"/>
            <a:ext cx="5472000" cy="360000"/>
          </a:xfrm>
        </p:spPr>
        <p:txBody>
          <a:bodyPr/>
          <a:lstStyle/>
          <a:p>
            <a:r>
              <a:rPr lang="en-US" dirty="0"/>
              <a:t>Trey Research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50768"/>
            <a:ext cx="5472000" cy="2194694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563457-1EC8-4978-BCCB-AFD88C9ED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7CD04AE-9A8B-4DED-855D-F51B510D0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443459"/>
            <a:ext cx="5472000" cy="358775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947459"/>
            <a:ext cx="5472113" cy="2196041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Woman on laptop smiling">
            <a:extLst>
              <a:ext uri="{FF2B5EF4-FFF2-40B4-BE49-F238E27FC236}">
                <a16:creationId xmlns:a16="http://schemas.microsoft.com/office/drawing/2014/main" id="{35E3CE9E-B03C-CB4B-A83A-D3265C7A05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00" y="2156226"/>
            <a:ext cx="4903599" cy="1958400"/>
          </a:xfrm>
        </p:spPr>
        <p:txBody>
          <a:bodyPr/>
          <a:lstStyle/>
          <a:p>
            <a:r>
              <a:rPr lang="en-US" dirty="0"/>
              <a:t>Section Divider Option 2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972F17A-D965-40B9-8ABB-C634072DBC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4110760"/>
            <a:ext cx="4902200" cy="1100565"/>
          </a:xfrm>
        </p:spPr>
        <p:txBody>
          <a:bodyPr/>
          <a:lstStyle/>
          <a:p>
            <a:r>
              <a:rPr lang="en-US" dirty="0"/>
              <a:t>Lorem ipsum dolor sit amet, consectetur adipiscing elit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7591491"/>
              </p:ext>
            </p:extLst>
          </p:nvPr>
        </p:nvGraphicFramePr>
        <p:xfrm>
          <a:off x="4318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8817833"/>
              </p:ext>
            </p:extLst>
          </p:nvPr>
        </p:nvGraphicFramePr>
        <p:xfrm>
          <a:off x="44069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 title="Gross Revenue Placeholder Chart">
            <a:extLst>
              <a:ext uri="{FF2B5EF4-FFF2-40B4-BE49-F238E27FC236}">
                <a16:creationId xmlns:a16="http://schemas.microsoft.com/office/drawing/2014/main" id="{A8D5CDFF-2AF9-4CDE-BF8D-15F294BD50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506538"/>
              </p:ext>
            </p:extLst>
          </p:nvPr>
        </p:nvGraphicFramePr>
        <p:xfrm>
          <a:off x="83820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029760"/>
              </p:ext>
            </p:extLst>
          </p:nvPr>
        </p:nvGraphicFramePr>
        <p:xfrm>
          <a:off x="431801" y="1614845"/>
          <a:ext cx="11339510" cy="4252505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9930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619930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619930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619930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619930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619930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619930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7885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6924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6924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$6,750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6924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$33,750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6924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$135,000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6924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$270,000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conference room">
            <a:extLst>
              <a:ext uri="{FF2B5EF4-FFF2-40B4-BE49-F238E27FC236}">
                <a16:creationId xmlns:a16="http://schemas.microsoft.com/office/drawing/2014/main" id="{8F5AE0D5-C196-A947-8AFE-449A48B2615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5" b="4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71104" y="5359400"/>
            <a:ext cx="3688896" cy="565899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r>
              <a:rPr lang="en-US" dirty="0"/>
              <a:t>Full screen image with caption lorem ipsum dolor sit amet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Title 10" hidden="1">
            <a:extLst>
              <a:ext uri="{FF2B5EF4-FFF2-40B4-BE49-F238E27FC236}">
                <a16:creationId xmlns:a16="http://schemas.microsoft.com/office/drawing/2014/main" id="{C5462610-1D7E-437B-B516-F30D9A789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image</a:t>
            </a: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0_Bright business presentation_AAS_v3" id="{57D58BC9-3F05-45D4-81CD-7BA898B4CAAD}" vid="{0F92AA19-00D6-4C71-B13F-219D7994A0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90D0D0-7C1D-47FF-A2F0-9937AA567A3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8E15EA0-2F38-456B-B156-038699A5D1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DB5DD7-8DCC-4069-9EB3-5D09818665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Bright business presentation</Template>
  <TotalTime>0</TotalTime>
  <Words>536</Words>
  <Application>Microsoft Office PowerPoint</Application>
  <PresentationFormat>Widescreen</PresentationFormat>
  <Paragraphs>112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Candara</vt:lpstr>
      <vt:lpstr>Corbel</vt:lpstr>
      <vt:lpstr>Times New Roman</vt:lpstr>
      <vt:lpstr>Office Theme</vt:lpstr>
      <vt:lpstr>The Pursuit of Happiness</vt:lpstr>
      <vt:lpstr>The World Happiness Report</vt:lpstr>
      <vt:lpstr>The factors</vt:lpstr>
      <vt:lpstr>Dataset &amp; the Database </vt:lpstr>
      <vt:lpstr>Comparison</vt:lpstr>
      <vt:lpstr>Section Divider Option 2</vt:lpstr>
      <vt:lpstr>Chart Options</vt:lpstr>
      <vt:lpstr>Table</vt:lpstr>
      <vt:lpstr>Large image</vt:lpstr>
      <vt:lpstr>Thank You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2019-09-23T23:31:50Z</dcterms:created>
  <dcterms:modified xsi:type="dcterms:W3CDTF">2019-09-24T00:12:40Z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